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8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53216-1648-4FBB-A41F-7CB1202CA975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390AB-A59D-4104-93A9-7AE943747F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65D34-5BBC-44CC-A9C0-CA5202EE30AB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D6B56-0784-4D4C-9E4D-AA9D5F0841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BCA82-38D6-49CB-AE89-82BA9CC1E63A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DA505-ABED-4F1B-A19A-AA1F6A355F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BCA5B-93A4-433D-AA5C-5921C119659A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D94CF-DA1F-42E3-B96A-73BF2B0E58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AF308-6054-428D-8BF5-4CBD22C08556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0CA1A-C440-40C1-B4AC-B6E56C7002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CC47A-8B40-4599-A0E7-5ED1BADAF771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C0B3E-2B0A-4751-BA95-31F1532D34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B8F57-9C06-45EE-9017-FF6E5E918E2C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A6319-B489-477B-9F3A-572C62193E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EB60-0EAB-4328-A9A7-FDD45E041D94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C6693-8F60-42B4-A46F-6C911709FC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F910A-E22C-465F-820B-1E1418CF95A5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3F5FC-D0BB-47F4-809C-053E908DF1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8F345-B368-42FB-BD96-242C9EC142D9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888A2-371A-432A-9442-9FD73FC8AA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5"/>
            <a:ext cx="1676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52DF0-19EF-4831-9B15-B7B47026FCB1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6000" y="6492875"/>
            <a:ext cx="26431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2625" y="5346700"/>
            <a:ext cx="871538" cy="871538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defRPr/>
            </a:lvl1pPr>
          </a:lstStyle>
          <a:p>
            <a:pPr>
              <a:defRPr/>
            </a:pPr>
            <a:fld id="{0E0AD1E9-7073-4637-8999-A04FB1C853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5575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B8C93C-DF68-4E7E-B0BB-29BC56BEB6B3}" type="datetimeFigureOut">
              <a:rPr lang="zh-CN" altLang="en-US"/>
              <a:pPr>
                <a:defRPr/>
              </a:pPr>
              <a:t>2014/12/30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3AAFB1-1081-465A-9CFD-9C3E68E431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zh-CN" altLang="en-US" sz="4400" kern="1200" spc="50" dirty="0">
          <a:ln w="12700">
            <a:noFill/>
            <a:prstDash val="solid"/>
          </a:ln>
          <a:solidFill>
            <a:srgbClr val="4BC5B9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华文新魏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/>
          <a:ea typeface="华文新魏"/>
          <a:cs typeface="华文新魏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/>
          <a:ea typeface="华文新魏"/>
          <a:cs typeface="华文新魏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/>
          <a:ea typeface="华文新魏"/>
          <a:cs typeface="华文新魏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/>
          <a:ea typeface="华文新魏"/>
          <a:cs typeface="华文新魏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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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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250" y="4221163"/>
            <a:ext cx="6100763" cy="1800225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altLang="zh-CN" smtClean="0"/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sz="3400" smtClean="0"/>
              <a:t>基金委信息中心</a:t>
            </a:r>
            <a:endParaRPr lang="en-US" altLang="zh-CN" sz="3400" smtClean="0"/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US" altLang="zh-CN" sz="3400" smtClean="0"/>
              <a:t>2014</a:t>
            </a:r>
            <a:r>
              <a:rPr sz="3400" smtClean="0"/>
              <a:t>年</a:t>
            </a:r>
            <a:r>
              <a:rPr lang="en-US" altLang="zh-CN" sz="3400" smtClean="0"/>
              <a:t>12</a:t>
            </a:r>
            <a:r>
              <a:rPr sz="3400" smtClean="0"/>
              <a:t>月</a:t>
            </a:r>
            <a:r>
              <a:rPr lang="en-US" altLang="zh-CN" sz="3400" smtClean="0"/>
              <a:t>5</a:t>
            </a:r>
            <a:r>
              <a:rPr sz="3400" smtClean="0"/>
              <a:t>日</a:t>
            </a:r>
            <a:endParaRPr sz="3400"/>
          </a:p>
        </p:txBody>
      </p:sp>
      <p:sp>
        <p:nvSpPr>
          <p:cNvPr id="2" name="副标题 2"/>
          <p:cNvSpPr>
            <a:spLocks/>
          </p:cNvSpPr>
          <p:nvPr/>
        </p:nvSpPr>
        <p:spPr bwMode="auto">
          <a:xfrm>
            <a:off x="1403350" y="836613"/>
            <a:ext cx="61007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</a:pPr>
            <a:endParaRPr lang="en-US" altLang="zh-CN" sz="4000" b="1">
              <a:latin typeface="Goudy Old Style"/>
            </a:endParaRPr>
          </a:p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</a:pPr>
            <a:r>
              <a:rPr lang="zh-CN" altLang="en-US" sz="4000" b="1">
                <a:solidFill>
                  <a:schemeClr val="accent2"/>
                </a:solidFill>
                <a:latin typeface="Goudy Old Style"/>
              </a:rPr>
              <a:t>科学基金信息管理系统</a:t>
            </a:r>
          </a:p>
          <a:p>
            <a:pPr algn="ctr"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</a:pPr>
            <a:r>
              <a:rPr lang="zh-CN" altLang="en-US" sz="4000" b="1">
                <a:solidFill>
                  <a:schemeClr val="accent2"/>
                </a:solidFill>
                <a:latin typeface="Goudy Old Style"/>
              </a:rPr>
              <a:t>相关操作说明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7088" y="1700213"/>
            <a:ext cx="8229600" cy="4525962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smtClean="0"/>
              <a:t>申请人在正式填写申请书前需要完善个人信息</a:t>
            </a:r>
            <a:endParaRPr lang="en-US" altLang="zh-CN" sz="2700" smtClean="0"/>
          </a:p>
          <a:p>
            <a:pPr>
              <a:lnSpc>
                <a:spcPct val="130000"/>
              </a:lnSpc>
              <a:buFont typeface="Arial" charset="0"/>
              <a:buChar char="•"/>
            </a:pPr>
            <a:r>
              <a:rPr lang="zh-CN" altLang="en-US" sz="2600" smtClean="0"/>
              <a:t>可随时进行，在申请项目前完成必填信息</a:t>
            </a:r>
            <a:endParaRPr lang="en-US" altLang="zh-CN" sz="2600" smtClean="0"/>
          </a:p>
          <a:p>
            <a:pPr lvl="1">
              <a:lnSpc>
                <a:spcPct val="130000"/>
              </a:lnSpc>
              <a:buFont typeface="Arial" charset="0"/>
              <a:buChar char="•"/>
            </a:pPr>
            <a:r>
              <a:rPr lang="zh-CN" altLang="en-US" sz="2200" smtClean="0"/>
              <a:t>必填项有：性别、出生日期、证件类型、号码、民族、国别或地区、职称、通讯地址、最高学位、授予国别或地区、年份、电子邮件、电话等</a:t>
            </a:r>
            <a:endParaRPr lang="en-US" altLang="zh-CN" sz="2700" smtClean="0"/>
          </a:p>
          <a:p>
            <a:pPr lvl="1">
              <a:lnSpc>
                <a:spcPct val="130000"/>
              </a:lnSpc>
              <a:buFont typeface="Arial" charset="0"/>
              <a:buChar char="•"/>
            </a:pPr>
            <a:r>
              <a:rPr lang="zh-CN" altLang="en-US" sz="2700" smtClean="0"/>
              <a:t>其中，申请书中需要的信息会自动带入申请书的申请者简表</a:t>
            </a:r>
            <a:endParaRPr lang="en-US" altLang="zh-CN" sz="270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196975"/>
            <a:ext cx="73152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5975" y="1695450"/>
            <a:ext cx="70580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副标题 2"/>
          <p:cNvSpPr>
            <a:spLocks/>
          </p:cNvSpPr>
          <p:nvPr/>
        </p:nvSpPr>
        <p:spPr bwMode="auto">
          <a:xfrm>
            <a:off x="684213" y="549275"/>
            <a:ext cx="61007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</a:pPr>
            <a:r>
              <a:rPr lang="zh-CN" altLang="en-US" sz="4000" b="1">
                <a:solidFill>
                  <a:schemeClr val="accent2"/>
                </a:solidFill>
                <a:latin typeface="Goudy Old Style"/>
              </a:rPr>
              <a:t>申请人完善个人信息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684213" y="1628775"/>
            <a:ext cx="4833937" cy="49244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800" smtClean="0"/>
              <a:t>为了缓解大量申请人同时填写申请、加载成果信息等操作有可能造成的网络拥塞，请项目申请人提前在“基金委成果在线”平台添加个人成果以及团队成果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8775" y="1628775"/>
            <a:ext cx="3705225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1" descr="C:\Users\lidong\Documents\Tencent Files\1126056\Image\_YCPA{_FHRZU4ZBL}9%I``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5125" y="3789363"/>
            <a:ext cx="3705225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副标题 2"/>
          <p:cNvSpPr>
            <a:spLocks/>
          </p:cNvSpPr>
          <p:nvPr/>
        </p:nvSpPr>
        <p:spPr bwMode="auto">
          <a:xfrm>
            <a:off x="539750" y="404813"/>
            <a:ext cx="61007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0000"/>
              <a:buFont typeface="Wingdings 2" pitchFamily="18" charset="2"/>
              <a:buNone/>
            </a:pPr>
            <a:r>
              <a:rPr lang="zh-CN" altLang="en-US" sz="4000" b="1">
                <a:solidFill>
                  <a:schemeClr val="accent2"/>
                </a:solidFill>
                <a:latin typeface="Goudy Old Style"/>
              </a:rPr>
              <a:t>申请人添加个人成果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3265</TotalTime>
  <Words>222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3</vt:i4>
      </vt:variant>
    </vt:vector>
  </HeadingPairs>
  <TitlesOfParts>
    <vt:vector size="22" baseType="lpstr">
      <vt:lpstr>Goudy Old Style</vt:lpstr>
      <vt:lpstr>宋体</vt:lpstr>
      <vt:lpstr>Arial</vt:lpstr>
      <vt:lpstr>Footlight MT Light</vt:lpstr>
      <vt:lpstr>华文新魏</vt:lpstr>
      <vt:lpstr>Wingdings 2</vt:lpstr>
      <vt:lpstr>Calibri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凤舞九天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科学基金项目管理信息化建设回顾与展望</dc:title>
  <dc:creator>李东(lidong)</dc:creator>
  <cp:lastModifiedBy>张岐山</cp:lastModifiedBy>
  <cp:revision>111</cp:revision>
  <dcterms:created xsi:type="dcterms:W3CDTF">2014-11-19T01:57:11Z</dcterms:created>
  <dcterms:modified xsi:type="dcterms:W3CDTF">2014-12-30T05:05:32Z</dcterms:modified>
</cp:coreProperties>
</file>